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90" r:id="rId3"/>
    <p:sldId id="291" r:id="rId4"/>
    <p:sldId id="292" r:id="rId5"/>
    <p:sldId id="293" r:id="rId6"/>
    <p:sldId id="286" r:id="rId7"/>
    <p:sldId id="258" r:id="rId8"/>
    <p:sldId id="259" r:id="rId9"/>
    <p:sldId id="260" r:id="rId10"/>
    <p:sldId id="261" r:id="rId11"/>
    <p:sldId id="262" r:id="rId12"/>
    <p:sldId id="287" r:id="rId13"/>
    <p:sldId id="264" r:id="rId14"/>
    <p:sldId id="266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94" r:id="rId23"/>
    <p:sldId id="275" r:id="rId24"/>
    <p:sldId id="276" r:id="rId25"/>
    <p:sldId id="277" r:id="rId26"/>
    <p:sldId id="278" r:id="rId27"/>
    <p:sldId id="281" r:id="rId28"/>
    <p:sldId id="283" r:id="rId29"/>
    <p:sldId id="285" r:id="rId30"/>
    <p:sldId id="288" r:id="rId31"/>
    <p:sldId id="289" r:id="rId32"/>
    <p:sldId id="299" r:id="rId33"/>
    <p:sldId id="295" r:id="rId34"/>
    <p:sldId id="298" r:id="rId35"/>
    <p:sldId id="302" r:id="rId36"/>
    <p:sldId id="300" r:id="rId37"/>
    <p:sldId id="301" r:id="rId38"/>
    <p:sldId id="296" r:id="rId39"/>
    <p:sldId id="297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0ED32249-40D0-4D31-8F6F-39C984D01385}">
          <p14:sldIdLst>
            <p14:sldId id="256"/>
            <p14:sldId id="290"/>
            <p14:sldId id="291"/>
            <p14:sldId id="292"/>
            <p14:sldId id="293"/>
            <p14:sldId id="286"/>
          </p14:sldIdLst>
        </p14:section>
        <p14:section name="Sezione senza titolo" id="{36C48BFF-139E-402D-B477-BCFC490C88C7}">
          <p14:sldIdLst>
            <p14:sldId id="258"/>
            <p14:sldId id="259"/>
            <p14:sldId id="260"/>
            <p14:sldId id="261"/>
            <p14:sldId id="262"/>
            <p14:sldId id="287"/>
            <p14:sldId id="264"/>
            <p14:sldId id="266"/>
            <p14:sldId id="267"/>
            <p14:sldId id="268"/>
            <p14:sldId id="269"/>
            <p14:sldId id="271"/>
            <p14:sldId id="272"/>
          </p14:sldIdLst>
        </p14:section>
        <p14:section name="Sezione senza titolo" id="{A3C2EAD9-49C3-4B6D-8D79-DDA801C615FA}">
          <p14:sldIdLst>
            <p14:sldId id="273"/>
            <p14:sldId id="274"/>
            <p14:sldId id="294"/>
            <p14:sldId id="275"/>
            <p14:sldId id="276"/>
            <p14:sldId id="277"/>
            <p14:sldId id="278"/>
            <p14:sldId id="281"/>
            <p14:sldId id="283"/>
            <p14:sldId id="285"/>
            <p14:sldId id="288"/>
            <p14:sldId id="289"/>
            <p14:sldId id="299"/>
            <p14:sldId id="295"/>
            <p14:sldId id="298"/>
            <p14:sldId id="302"/>
            <p14:sldId id="300"/>
            <p14:sldId id="301"/>
            <p14:sldId id="296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8360F0-8D37-4AB1-A28B-35710F884EB8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8FC18E-418E-4574-9F8A-F66E76BD5028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64065" y="260648"/>
            <a:ext cx="792088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Istituto Comprensivo Crosia Mirto</a:t>
            </a:r>
          </a:p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Scuola Primaria via dell’Arte</a:t>
            </a: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Dedicato agli alunni della 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VB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2051720" y="5445224"/>
            <a:ext cx="5637010" cy="88211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" name="viva_la_vida_coldplay_karolina_protsenko_daniele_vitale_sax_violin_cover_277831737524309647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5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918">
        <p14:reveal/>
      </p:transition>
    </mc:Choice>
    <mc:Fallback>
      <p:transition spd="slow" advTm="89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pic>
        <p:nvPicPr>
          <p:cNvPr id="5122" name="Picture 2" descr="C:\Users\De Lorenzo\Desktop\I-II-III-IV CLASSI\CLASSE I\VISITA AL PANIFICIO\IMG_118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214438"/>
            <a:ext cx="4165922" cy="40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 Lorenzo\Desktop\I-II-III-IV CLASSI\CLASSE I\VISITA AL PANIFICIO\IMG_122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4" y="1214438"/>
            <a:ext cx="4175448" cy="43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5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530">
        <p14:gallery dir="l"/>
      </p:transition>
    </mc:Choice>
    <mc:Fallback>
      <p:transition spd="slow" advTm="25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4806280"/>
            <a:ext cx="6696744" cy="2276872"/>
          </a:xfrm>
        </p:spPr>
        <p:txBody>
          <a:bodyPr/>
          <a:lstStyle/>
          <a:p>
            <a:pPr marL="0" indent="0" algn="l">
              <a:buNone/>
            </a:pPr>
            <a:r>
              <a:rPr lang="it-IT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 </a:t>
            </a:r>
            <a:r>
              <a:rPr lang="it-IT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PIZZA</a:t>
            </a:r>
            <a:r>
              <a:rPr lang="it-IT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!!!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6146" name="Picture 2" descr="C:\Users\De Lorenzo\Desktop\I-II-III-IV CLASSI\CLASSE I\VISITA AL PANIFICIO\IMG_116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548680"/>
            <a:ext cx="3877890" cy="37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 Lorenzo\Desktop\I-II-III-IV CLASSI\CLASSE I\VISITA AL PANIFICIO\IMG_122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404664"/>
            <a:ext cx="403244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797152"/>
            <a:ext cx="1783085" cy="178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3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9">
        <p14:prism isContent="1"/>
      </p:transition>
    </mc:Choice>
    <mc:Fallback>
      <p:transition spd="slow" advTm="19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700808"/>
            <a:ext cx="6912768" cy="4176464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7128792" cy="835460"/>
          </a:xfrm>
        </p:spPr>
        <p:txBody>
          <a:bodyPr>
            <a:noAutofit/>
          </a:bodyPr>
          <a:lstStyle/>
          <a:p>
            <a:pPr algn="ctr"/>
            <a:r>
              <a:rPr lang="it-IT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IL TEMPO PASSA ED ECCOCI IN SECONDA…</a:t>
            </a:r>
            <a:endParaRPr lang="it-IT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 descr="C:\Users\De Lorenzo\Desktop\I-II-III-IV CLASSI\CLASSE II\FOTO CL.II\IMG_20180531_16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46773"/>
            <a:ext cx="640871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4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992">
        <p14:prism isInverted="1"/>
      </p:transition>
    </mc:Choice>
    <mc:Fallback>
      <p:transition spd="slow" advTm="4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64896" cy="1080120"/>
          </a:xfrm>
        </p:spPr>
        <p:txBody>
          <a:bodyPr/>
          <a:lstStyle/>
          <a:p>
            <a:pPr marL="0" indent="0" algn="l">
              <a:buNone/>
            </a:pPr>
            <a:r>
              <a:rPr lang="it-IT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 FATICA LA LETTURA!!!</a:t>
            </a:r>
            <a:endParaRPr lang="it-IT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5" name="Picture 3" descr="C:\Users\De Lorenzo\Desktop\I-II-III-IV CLASSI\CLASSE II\FOTO CL.II\IMG_20181024_09183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2276872"/>
            <a:ext cx="3301305" cy="406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3" y="1377961"/>
            <a:ext cx="432048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4869160"/>
            <a:ext cx="1704741" cy="166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942135"/>
      </p:ext>
    </p:extLst>
  </p:cSld>
  <p:clrMapOvr>
    <a:masterClrMapping/>
  </p:clrMapOvr>
  <p:transition spd="slow" advTm="46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it-IT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BIBLIOTECA</a:t>
            </a:r>
            <a:endParaRPr lang="it-IT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C:\Users\De Lorenzo\Desktop\I-II-III-IV CLASSI\CLASSE II\FOTO CL.II\IMG_20181026_12132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124744"/>
            <a:ext cx="374441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 Lorenzo\Desktop\I-II-III-IV CLASSI\CLASSE II\FOTO CL.II\IMG_20181026_12164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124744"/>
            <a:ext cx="381642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73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711">
        <p14:gallery dir="l"/>
      </p:transition>
    </mc:Choice>
    <mc:Fallback>
      <p:transition spd="slow" advTm="5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4869160"/>
            <a:ext cx="7776864" cy="1584176"/>
          </a:xfrm>
        </p:spPr>
        <p:txBody>
          <a:bodyPr/>
          <a:lstStyle/>
          <a:p>
            <a:pPr marL="0" indent="0" algn="l">
              <a:buNone/>
            </a:pPr>
            <a:r>
              <a:rPr lang="it-IT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CARNEVALE IN CODING… momenti lieti</a:t>
            </a:r>
            <a:endParaRPr lang="it-IT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266" name="Picture 2" descr="C:\Users\De Lorenzo\Desktop\I-II-III-IV CLASSI\CLASSE II\FOTO CL.II\IMG_20190226_14412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731838"/>
            <a:ext cx="3507803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 Lorenzo\Desktop\I-II-III-IV CLASSI\CLASSE II\FOTO CL.II\IMG_20190220_15034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92696"/>
            <a:ext cx="417646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76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562">
        <p14:flip dir="r"/>
      </p:transition>
    </mc:Choice>
    <mc:Fallback>
      <p:transition spd="slow" advTm="5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5013176"/>
            <a:ext cx="7560840" cy="1368152"/>
          </a:xfrm>
        </p:spPr>
        <p:txBody>
          <a:bodyPr/>
          <a:lstStyle/>
          <a:p>
            <a:pPr marL="0" indent="0" algn="ctr">
              <a:buNone/>
            </a:pPr>
            <a:r>
              <a:rPr lang="it-IT" sz="4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Le avventure continuano…</a:t>
            </a:r>
            <a:br>
              <a:rPr lang="it-IT" sz="4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it-IT" sz="4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alla fattoria</a:t>
            </a:r>
            <a:endParaRPr lang="it-IT" sz="4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2290" name="Picture 2" descr="C:\Users\De Lorenzo\Desktop\I-II-III-IV CLASSI\CLASSE II\FOTO CL.II\IMG_20190412_10441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731838"/>
            <a:ext cx="3363787" cy="406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 Lorenzo\Desktop\I-II-III-IV CLASSI\CLASSE II\FOTO CL.II\IMG_20190412_10245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731838"/>
            <a:ext cx="3600399" cy="420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810809"/>
      </p:ext>
    </p:extLst>
  </p:cSld>
  <p:clrMapOvr>
    <a:masterClrMapping/>
  </p:clrMapOvr>
  <p:transition spd="slow" advTm="44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56084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…</a:t>
            </a:r>
            <a:r>
              <a:rPr lang="it-IT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alla Città dei Ragazzi</a:t>
            </a:r>
            <a:r>
              <a:rPr lang="it-IT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…</a:t>
            </a:r>
            <a:endParaRPr lang="it-IT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3314" name="Picture 2" descr="C:\Users\De Lorenzo\Desktop\I-II-III-IV CLASSI\CLASSE II\FOTO CL.II\IMG_20190329_10064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204864"/>
            <a:ext cx="392251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e Lorenzo\Desktop\I-II-III-IV CLASSI\CLASSE II\FOTO CL.II\IMG_20190329_12573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276872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52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107">
        <p14:prism isContent="1" isInverted="1"/>
      </p:transition>
    </mc:Choice>
    <mc:Fallback>
      <p:transition spd="slow" advTm="5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2610" y="393723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… a </a:t>
            </a:r>
            <a:r>
              <a:rPr lang="it-IT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Sibaciok</a:t>
            </a:r>
            <a:endParaRPr lang="it-IT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5362" name="Picture 2" descr="C:\Users\De Lorenzo\Desktop\I-II-III-IV CLASSI\CLASSE II\FOTO CL.II\IMG-20190330-WA000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556792"/>
            <a:ext cx="453650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e Lorenzo\Desktop\I-II-III-IV CLASSI\CLASSE II\FOTO CL.II\IMG-20190330-WA000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844824"/>
            <a:ext cx="331236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4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59">
        <p14:prism isInverted="1"/>
      </p:transition>
    </mc:Choice>
    <mc:Fallback>
      <p:transition spd="slow" advTm="40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6512511" cy="1584176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it-IT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ECCOCI IN TERZA…</a:t>
            </a:r>
            <a:endParaRPr lang="it-IT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76872"/>
            <a:ext cx="3882208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De Lorenzo\Desktop\Nuova cartella\IMG_20190917_12320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456186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92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609">
        <p14:gallery dir="l"/>
      </p:transition>
    </mc:Choice>
    <mc:Fallback>
      <p:transition spd="slow" advTm="4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691680" y="836712"/>
            <a:ext cx="5472608" cy="4050784"/>
          </a:xfrm>
        </p:spPr>
        <p:txBody>
          <a:bodyPr>
            <a:normAutofit fontScale="92500"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5720" indent="0">
              <a:buNone/>
            </a:pPr>
            <a:r>
              <a:rPr lang="it-IT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Il momento tanto</a:t>
            </a:r>
          </a:p>
          <a:p>
            <a:pPr marL="45720" indent="0">
              <a:buNone/>
            </a:pPr>
            <a:r>
              <a:rPr lang="it-IT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marL="45720" indent="0">
              <a:buNone/>
            </a:pPr>
            <a:r>
              <a:rPr lang="it-IT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atteso da tutti voi</a:t>
            </a:r>
          </a:p>
          <a:p>
            <a:pPr marL="45720" indent="0">
              <a:buNone/>
            </a:pPr>
            <a:r>
              <a:rPr lang="it-IT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</a:t>
            </a:r>
          </a:p>
          <a:p>
            <a:pPr marL="45720" indent="0">
              <a:buNone/>
            </a:pPr>
            <a:r>
              <a:rPr lang="it-IT" sz="48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it-IT" sz="48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</a:t>
            </a:r>
            <a:r>
              <a:rPr lang="it-IT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è arrivato</a:t>
            </a:r>
            <a:r>
              <a:rPr lang="it-IT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…</a:t>
            </a:r>
          </a:p>
          <a:p>
            <a:pPr marL="45720" indent="0">
              <a:buNone/>
            </a:pPr>
            <a:endParaRPr lang="it-IT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1124">
            <a:off x="6523750" y="648142"/>
            <a:ext cx="1552575" cy="1428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37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1"/>
    </mc:Choice>
    <mc:Fallback>
      <p:transition spd="slow" advTm="13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 Lorenzo\Desktop\Nuova cartella\IMG_20200114_15223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" y="620713"/>
            <a:ext cx="339447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e Lorenzo\Desktop\Nuova cartella\IMG_20200204_10542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2696"/>
            <a:ext cx="4363688" cy="522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8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9"/>
    </mc:Choice>
    <mc:Fallback>
      <p:transition spd="slow" advTm="293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Momenti felici…</a:t>
            </a:r>
            <a:endParaRPr lang="it-IT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42" name="Picture 2" descr="C:\Users\De Lorenzo\Desktop\Nuova cartella\IMG_20200207_1220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2" y="2636912"/>
            <a:ext cx="3893214" cy="34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 Lorenzo\Desktop\Nuova cartella\IMG_20200220_1614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032448" cy="505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6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6"/>
    </mc:Choice>
    <mc:Fallback>
      <p:transition spd="slow" advTm="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512511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it-IT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Momenti difficili…</a:t>
            </a:r>
            <a:endParaRPr lang="it-IT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115616" y="1844824"/>
            <a:ext cx="6165305" cy="42484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3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A </a:t>
            </a:r>
            <a:r>
              <a:rPr lang="it-IT" sz="3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questo punto siamo </a:t>
            </a:r>
            <a:endParaRPr lang="it-IT" sz="3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45720" indent="0">
              <a:buNone/>
            </a:pPr>
            <a:r>
              <a:rPr lang="it-IT" sz="3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t-IT" sz="3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diventati </a:t>
            </a:r>
            <a:r>
              <a:rPr lang="it-IT" sz="3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tutti , </a:t>
            </a:r>
            <a:endParaRPr lang="it-IT" sz="3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45720" indent="0">
              <a:buNone/>
            </a:pPr>
            <a:r>
              <a:rPr lang="it-IT" sz="3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nostro  malgrado</a:t>
            </a:r>
            <a:r>
              <a:rPr lang="it-IT" sz="3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endParaRPr lang="it-IT" sz="3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45720" indent="0">
              <a:buNone/>
            </a:pPr>
            <a:r>
              <a:rPr lang="it-IT" sz="3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protagonisti </a:t>
            </a:r>
            <a:r>
              <a:rPr lang="it-IT" sz="3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di </a:t>
            </a:r>
            <a:r>
              <a:rPr lang="it-IT" sz="3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un</a:t>
            </a:r>
          </a:p>
          <a:p>
            <a:pPr marL="45720" indent="0">
              <a:buNone/>
            </a:pPr>
            <a:r>
              <a:rPr lang="it-IT" sz="3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t-IT" sz="3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evento </a:t>
            </a:r>
            <a:r>
              <a:rPr lang="it-IT" sz="3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che ha </a:t>
            </a:r>
            <a:r>
              <a:rPr lang="it-IT" sz="3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stravolto</a:t>
            </a:r>
          </a:p>
          <a:p>
            <a:pPr marL="45720" indent="0">
              <a:buNone/>
            </a:pPr>
            <a:r>
              <a:rPr lang="it-IT" sz="3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it-IT" sz="3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la </a:t>
            </a:r>
            <a:r>
              <a:rPr lang="it-IT" sz="3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vita…</a:t>
            </a:r>
            <a:endParaRPr lang="it-IT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907524"/>
      </p:ext>
    </p:extLst>
  </p:cSld>
  <p:clrMapOvr>
    <a:masterClrMapping/>
  </p:clrMapOvr>
  <p:transition spd="slow" advTm="156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512511" cy="1143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539552" y="2060848"/>
            <a:ext cx="4032448" cy="388843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it-IT" sz="2400" dirty="0" smtClean="0"/>
              <a:t>…</a:t>
            </a:r>
            <a:r>
              <a:rPr lang="it-IT" sz="2800" dirty="0" smtClean="0"/>
              <a:t>che ha modificato il</a:t>
            </a:r>
          </a:p>
          <a:p>
            <a:pPr marL="45720" indent="0">
              <a:buNone/>
            </a:pPr>
            <a:endParaRPr lang="it-IT" sz="2800" dirty="0" smtClean="0"/>
          </a:p>
          <a:p>
            <a:pPr marL="45720" indent="0">
              <a:buNone/>
            </a:pPr>
            <a:r>
              <a:rPr lang="it-IT" sz="2800" dirty="0" smtClean="0"/>
              <a:t> modo di stare insieme</a:t>
            </a:r>
          </a:p>
          <a:p>
            <a:pPr marL="45720" indent="0">
              <a:buNone/>
            </a:pPr>
            <a:endParaRPr lang="it-IT" sz="2800" dirty="0" smtClean="0"/>
          </a:p>
          <a:p>
            <a:pPr marL="45720" indent="0">
              <a:buNone/>
            </a:pPr>
            <a:r>
              <a:rPr lang="it-IT" sz="2800" dirty="0" smtClean="0"/>
              <a:t> e di fare scuola…</a:t>
            </a:r>
          </a:p>
          <a:p>
            <a:pPr marL="45720" indent="0">
              <a:buNone/>
            </a:pPr>
            <a:endParaRPr lang="it-IT" sz="2400" dirty="0"/>
          </a:p>
        </p:txBody>
      </p:sp>
      <p:pic>
        <p:nvPicPr>
          <p:cNvPr id="11266" name="Picture 2" descr="C:\Users\De Lorenzo\Desktop\I-II-III-IV CLASSI\CLASSE III\foto power point\aca6f605-aece-46a7-8c20-61109da59e7a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37330"/>
            <a:ext cx="3240360" cy="37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55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2"/>
    </mc:Choice>
    <mc:Fallback>
      <p:transition spd="slow" advTm="7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259632" y="5085184"/>
            <a:ext cx="6512511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it-IT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Inizia la DAD…</a:t>
            </a:r>
            <a:endParaRPr lang="it-IT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101" name="Picture 5" descr="C:\Users\De Lorenzo\Desktop\I-II-III-IV CLASSI\CLASSE. IV\CLASSE IV FOTO\IMG_20201121_21094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731838"/>
            <a:ext cx="2903353" cy="406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 Lorenzo\Desktop\I-II-III-IV CLASSI\CLASSE. IV\CLASSE IV FOTO\IMG_20201121_21092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731838"/>
            <a:ext cx="2950377" cy="420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090966"/>
      </p:ext>
    </p:extLst>
  </p:cSld>
  <p:clrMapOvr>
    <a:masterClrMapping/>
  </p:clrMapOvr>
  <p:transition spd="slow" advTm="3393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3761954"/>
            <a:ext cx="8136904" cy="288032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124" name="Picture 4" descr="C:\Users\De Lorenzo\Desktop\I-II-III-IV CLASSI\CLASSE III\foto power point\WhatsApp Image 2020-03-31 at 12.11.33.jpe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271309"/>
            <a:ext cx="244827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 Lorenzo\Desktop\I-II-III-IV CLASSI\CLASSE III\foto power point\WhatsApp Image 2020-04-27 at 15.21.3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1308">
            <a:off x="4692229" y="2247966"/>
            <a:ext cx="2834722" cy="42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2923786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0658">
            <a:off x="962206" y="3660052"/>
            <a:ext cx="2985152" cy="279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71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428">
        <p14:doors dir="vert"/>
      </p:transition>
    </mc:Choice>
    <mc:Fallback>
      <p:transition spd="slow" advTm="34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4941168"/>
            <a:ext cx="7344816" cy="158417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it-IT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LA DAD…è stata dura, faticosa, niente facile…</a:t>
            </a:r>
            <a:endParaRPr lang="it-IT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6" name="Picture 2" descr="C:\Users\De Lorenzo\Desktop\I-II-III-IV CLASSI\CLASSE III\foto power point\c10076c0-a37a-436c-9752-41c10f7fd71d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25792"/>
            <a:ext cx="3240360" cy="36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4103439" cy="298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2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31">
        <p14:gallery dir="l"/>
      </p:transition>
    </mc:Choice>
    <mc:Fallback>
      <p:transition spd="slow" advTm="7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3789040"/>
            <a:ext cx="6512511" cy="193508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42" name="Picture 2" descr="C:\Users\De Lorenzo\Desktop\I-II-III-IV CLASSI\CLASSE. IV\CLASSE IV FOTO\IMG_20201121_21084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7" y="332656"/>
            <a:ext cx="3370844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 Lorenzo\Desktop\I-II-III-IV CLASSI\CLASSE. IV\CLASSE IV FOTO\IMG_20201121_21082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354482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61153"/>
            <a:ext cx="359727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74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141">
        <p14:flip dir="r"/>
      </p:transition>
    </mc:Choice>
    <mc:Fallback>
      <p:transition spd="slow" advTm="31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5013176"/>
            <a:ext cx="6512511" cy="1143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2290" name="Picture 2" descr="C:\Users\De Lorenzo\Desktop\I-II-III-IV CLASSI\CLASSE. IV\CLASSE IV FOTO\IMG_20201121_21175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731838"/>
            <a:ext cx="3195401" cy="48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 Lorenzo\Desktop\I-II-III-IV CLASSI\CLASSE. IV\CLASSE IV FOTO\IMG_20201121_21061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3" y="731838"/>
            <a:ext cx="3528392" cy="478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752">
        <p14:honeycomb/>
      </p:transition>
    </mc:Choice>
    <mc:Fallback>
      <p:transition spd="slow" advTm="37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488832" cy="1512168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…ma il tempo passa e… siamo in quarta…</a:t>
            </a:r>
            <a:endParaRPr lang="it-IT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3315" name="Picture 3" descr="C:\Users\De Lorenzo\Desktop\Nuova cartella\2021-01-26_10.49.5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391484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388843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93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195">
        <p14:prism/>
      </p:transition>
    </mc:Choice>
    <mc:Fallback>
      <p:transition spd="slow" advTm="51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912768" cy="5040560"/>
          </a:xfrm>
        </p:spPr>
        <p:txBody>
          <a:bodyPr/>
          <a:lstStyle/>
          <a:p>
            <a:pPr marL="0" indent="0" algn="l">
              <a:buNone/>
            </a:pP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…la scuola è finita…</a:t>
            </a:r>
            <a:b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 questa volta non </a:t>
            </a:r>
            <a:b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sarà il solito arrivederci </a:t>
            </a:r>
            <a:b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settembre….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15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3"/>
    </mc:Choice>
    <mc:Fallback>
      <p:transition spd="slow" advTm="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De Lorenzo\Desktop\Nuova cartella\IMG_20201110_12321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12888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229367" cy="389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7952">
            <a:off x="2439150" y="3888438"/>
            <a:ext cx="1628800" cy="16288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568952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it-IT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L’emergenza </a:t>
            </a:r>
            <a:r>
              <a:rPr lang="it-IT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covid</a:t>
            </a:r>
            <a:r>
              <a:rPr lang="it-IT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continua</a:t>
            </a:r>
            <a:endParaRPr lang="it-IT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764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6"/>
    </mc:Choice>
    <mc:Fallback>
      <p:transition spd="slow" advTm="6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02718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Finalmente in quinta…</a:t>
            </a:r>
            <a:endParaRPr lang="it-IT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5362" name="Picture 2" descr="C:\Users\De Lorenzo\Desktop\Nuova cartella\IMG_20210920_08032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470373" cy="44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e Lorenzo\Desktop\Nuova cartella\IMG-20211103-WA001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417646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38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3"/>
    </mc:Choice>
    <mc:Fallback>
      <p:transition spd="slow" advTm="412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353813" cy="5760640"/>
          </a:xfrm>
        </p:spPr>
      </p:pic>
    </p:spTree>
    <p:extLst>
      <p:ext uri="{BB962C8B-B14F-4D97-AF65-F5344CB8AC3E}">
        <p14:creationId xmlns:p14="http://schemas.microsoft.com/office/powerpoint/2010/main" val="385642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4"/>
    </mc:Choice>
    <mc:Fallback>
      <p:transition spd="slow" advTm="273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3356992"/>
            <a:ext cx="6512511" cy="3024336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3346450" cy="2952328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26" y="506372"/>
            <a:ext cx="4119914" cy="2994636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501008"/>
            <a:ext cx="5760640" cy="313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0847"/>
      </p:ext>
    </p:extLst>
  </p:cSld>
  <p:clrMapOvr>
    <a:masterClrMapping/>
  </p:clrMapOvr>
  <p:transition spd="slow" advTm="2904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3289" y="3429000"/>
            <a:ext cx="6512511" cy="3134854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320480" cy="453650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6658"/>
            <a:ext cx="4042106" cy="3864429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813">
            <a:off x="3395191" y="3003013"/>
            <a:ext cx="2611010" cy="33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5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0"/>
    </mc:Choice>
    <mc:Fallback>
      <p:transition spd="slow" advTm="313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5"/>
            <a:ext cx="9288016" cy="6741368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0482985">
            <a:off x="623620" y="98973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it-IT" sz="6000" dirty="0" smtClean="0">
                <a:solidFill>
                  <a:srgbClr val="FFFF00"/>
                </a:solidFill>
              </a:rPr>
              <a:t>PROVE RECITA</a:t>
            </a:r>
            <a:endParaRPr lang="it-IT" sz="60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9660847"/>
      </p:ext>
    </p:extLst>
  </p:cSld>
  <p:clrMapOvr>
    <a:masterClrMapping/>
  </p:clrMapOvr>
  <p:transition spd="slow" advTm="48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5" cy="6858000"/>
          </a:xfrm>
        </p:spPr>
      </p:pic>
    </p:spTree>
    <p:extLst>
      <p:ext uri="{BB962C8B-B14F-4D97-AF65-F5344CB8AC3E}">
        <p14:creationId xmlns:p14="http://schemas.microsoft.com/office/powerpoint/2010/main" val="2458480615"/>
      </p:ext>
    </p:extLst>
  </p:cSld>
  <p:clrMapOvr>
    <a:masterClrMapping/>
  </p:clrMapOvr>
  <p:transition spd="slow" advTm="3315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379177">
            <a:off x="-795447" y="796160"/>
            <a:ext cx="9793088" cy="114300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FF00"/>
                </a:solidFill>
              </a:rPr>
              <a:t>VERSO LA SCUOLA SECONDARIA</a:t>
            </a:r>
            <a:endParaRPr lang="it-IT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02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277">
        <p14:reveal/>
      </p:transition>
    </mc:Choice>
    <mc:Fallback>
      <p:transition spd="slow" advTm="82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12511" cy="1656184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Il nostro augurio per il vostro futuro</a:t>
            </a:r>
            <a:endParaRPr lang="it-IT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9552" y="2276872"/>
            <a:ext cx="36724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 auguriamo di incontrare persone che possano seguirvi adeguatamente nel vostro percorso di crescita…</a:t>
            </a:r>
            <a:endParaRPr lang="it-IT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292080" y="2276872"/>
            <a:ext cx="23762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…che possano apprezzare e valorizzare le capacità e i talenti di ognuno. </a:t>
            </a:r>
            <a:endParaRPr lang="it-IT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931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7423">
        <p14:prism isInverted="1"/>
      </p:transition>
    </mc:Choice>
    <mc:Fallback>
      <p:transition spd="slow" advTm="17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679305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Siate sempre desiderosi di conoscere cose nuove.</a:t>
            </a:r>
            <a:endParaRPr lang="it-IT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40977" y="2060848"/>
            <a:ext cx="73448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Vi auguriamo di essere liberi di…</a:t>
            </a:r>
          </a:p>
          <a:p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parlare…di sognare…di scegliere…. </a:t>
            </a:r>
          </a:p>
          <a:p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i realizzare i vostri sogni…di vivere… </a:t>
            </a:r>
          </a:p>
          <a:p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i essere sereni e felici sempre.</a:t>
            </a:r>
          </a:p>
          <a:p>
            <a:endParaRPr lang="it-IT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                        Con affetto</a:t>
            </a:r>
          </a:p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LE MAESTRE   ANNA    ROSA LUCIA    ANGELA</a:t>
            </a:r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52" y="332656"/>
            <a:ext cx="3352800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745619"/>
      </p:ext>
    </p:extLst>
  </p:cSld>
  <p:clrMapOvr>
    <a:masterClrMapping/>
  </p:clrMapOvr>
  <p:transition spd="slow" advTm="399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142998" y="731518"/>
            <a:ext cx="6237313" cy="543378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… ma piuttosto un</a:t>
            </a:r>
          </a:p>
          <a:p>
            <a:pPr marL="45720" indent="0">
              <a:buNone/>
            </a:pPr>
            <a:r>
              <a:rPr lang="it-IT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addio alla Scuola</a:t>
            </a:r>
          </a:p>
          <a:p>
            <a:pPr marL="45720" indent="0">
              <a:buNone/>
            </a:pPr>
            <a:r>
              <a:rPr lang="it-IT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Primaria e alle</a:t>
            </a:r>
          </a:p>
          <a:p>
            <a:pPr marL="45720" indent="0">
              <a:buNone/>
            </a:pPr>
            <a:r>
              <a:rPr lang="it-IT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maestre…</a:t>
            </a:r>
            <a:endParaRPr lang="it-IT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viva_la_vida_coldplay_karolina_protsenko_daniele_vitale_sax_violin_cover_277831737524309647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7332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462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8"/>
    </mc:Choice>
    <mc:Fallback>
      <p:transition spd="slow" advTm="10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8217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403648" y="1052736"/>
            <a:ext cx="7272808" cy="51125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sz="4000" dirty="0" smtClean="0"/>
              <a:t>…le nostre strade</a:t>
            </a:r>
          </a:p>
          <a:p>
            <a:pPr marL="45720" indent="0">
              <a:buNone/>
            </a:pPr>
            <a:r>
              <a:rPr lang="it-IT" sz="4000" dirty="0" smtClean="0"/>
              <a:t> adesso si </a:t>
            </a:r>
          </a:p>
          <a:p>
            <a:pPr marL="45720" indent="0">
              <a:buNone/>
            </a:pPr>
            <a:r>
              <a:rPr lang="it-IT" sz="4000" dirty="0" smtClean="0"/>
              <a:t>allontaneranno…</a:t>
            </a:r>
            <a:endParaRPr lang="it-IT" sz="4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56992"/>
            <a:ext cx="3888432" cy="2664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96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6"/>
    </mc:Choice>
    <mc:Fallback>
      <p:transition spd="slow" advTm="1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9960" y="404664"/>
            <a:ext cx="8208912" cy="1224136"/>
          </a:xfrm>
        </p:spPr>
        <p:txBody>
          <a:bodyPr/>
          <a:lstStyle/>
          <a:p>
            <a:pPr marL="0" indent="0" algn="l">
              <a:buNone/>
            </a:pPr>
            <a:r>
              <a:rPr lang="it-IT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Intanto</a:t>
            </a:r>
            <a:r>
              <a:rPr lang="it-IT" dirty="0" smtClean="0"/>
              <a:t> </a:t>
            </a:r>
            <a:r>
              <a:rPr lang="it-IT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tuffiamoci nei ricordi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1115616" y="1772816"/>
            <a:ext cx="7200800" cy="4824536"/>
          </a:xfrm>
        </p:spPr>
        <p:txBody>
          <a:bodyPr/>
          <a:lstStyle/>
          <a:p>
            <a:r>
              <a:rPr lang="it-IT" dirty="0" smtClean="0"/>
              <a:t>Settembre 2017 inizia un viaggio pieno di avventure  che durerà 5 anni…</a:t>
            </a:r>
          </a:p>
          <a:p>
            <a:endParaRPr lang="it-IT" dirty="0"/>
          </a:p>
        </p:txBody>
      </p:sp>
      <p:pic>
        <p:nvPicPr>
          <p:cNvPr id="2051" name="Picture 3" descr="C:\Users\De Lorenzo\Desktop\I-II-III-IV CLASSI\CLASSE I\FOTO IB\IMG-20171230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00" y="2636912"/>
            <a:ext cx="5688632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928716"/>
      </p:ext>
    </p:extLst>
  </p:cSld>
  <p:clrMapOvr>
    <a:masterClrMapping/>
  </p:clrMapOvr>
  <p:transition spd="slow" advTm="624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7" name="Picture 3" descr="C:\Users\De Lorenzo\Desktop\I-II-III-IV CLASSI\CLASSE I\FOTO IB\IMG-20171006-WA000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731838"/>
            <a:ext cx="7560839" cy="53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7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463">
        <p14:prism isInverted="1"/>
      </p:transition>
    </mc:Choice>
    <mc:Fallback>
      <p:transition spd="slow" advTm="24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272808" cy="1512168"/>
          </a:xfrm>
        </p:spPr>
        <p:txBody>
          <a:bodyPr/>
          <a:lstStyle/>
          <a:p>
            <a:pPr marL="0" indent="0" algn="l">
              <a:buNone/>
            </a:pP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Che avventura…al </a:t>
            </a:r>
            <a:r>
              <a:rPr lang="it-IT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palateatro</a:t>
            </a:r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!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C:\Users\De Lorenzo\Desktop\I-II-III-IV CLASSI\CLASSE I\PRIMA B\IMG_20171012_11494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2759075"/>
            <a:ext cx="3815779" cy="333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 Lorenzo\Desktop\I-II-III-IV CLASSI\CLASSE I\PRIMA B\IMG_20171012_12250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19" y="2349500"/>
            <a:ext cx="3590205" cy="38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97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566">
        <p14:doors dir="vert"/>
      </p:transition>
    </mc:Choice>
    <mc:Fallback>
      <p:transition spd="slow" advTm="3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688719"/>
            <a:ext cx="7848872" cy="1859434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l">
              <a:buNone/>
            </a:pPr>
            <a:r>
              <a:rPr lang="it-IT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L’avventura continua </a:t>
            </a:r>
            <a:br>
              <a:rPr lang="it-IT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it-IT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VERSO IL PANIFICIO</a:t>
            </a:r>
            <a:endParaRPr lang="it-IT" sz="4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 descr="C:\Users\De Lorenzo\Desktop\I-II-III-IV CLASSI\CLASSE I\VISITA AL PANIFICIO\IMG_114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612" y="404664"/>
            <a:ext cx="402190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 Lorenzo\Desktop\I-II-III-IV CLASSI\CLASSE I\VISITA AL PANIFICIO\IMG_115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404664"/>
            <a:ext cx="388741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66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779">
        <p14:prism isContent="1" isInverted="1"/>
      </p:transition>
    </mc:Choice>
    <mc:Fallback>
      <p:transition spd="slow" advTm="37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4|2.1|2.3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1.6|2|1.9|1.7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9|5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1.8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1.8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785</TotalTime>
  <Words>281</Words>
  <Application>Microsoft Office PowerPoint</Application>
  <PresentationFormat>Presentazione su schermo (4:3)</PresentationFormat>
  <Paragraphs>64</Paragraphs>
  <Slides>39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0" baseType="lpstr">
      <vt:lpstr>Elica</vt:lpstr>
      <vt:lpstr>Presentazione standard di PowerPoint</vt:lpstr>
      <vt:lpstr> </vt:lpstr>
      <vt:lpstr>    …la scuola è finita…  ma questa volta non   sarà il solito arrivederci   a settembre….</vt:lpstr>
      <vt:lpstr>Presentazione standard di PowerPoint</vt:lpstr>
      <vt:lpstr>Presentazione standard di PowerPoint</vt:lpstr>
      <vt:lpstr>Intanto tuffiamoci nei ricordi</vt:lpstr>
      <vt:lpstr>Presentazione standard di PowerPoint</vt:lpstr>
      <vt:lpstr>Che avventura…al palateatro!</vt:lpstr>
      <vt:lpstr>L’avventura continua  VERSO IL PANIFICIO</vt:lpstr>
      <vt:lpstr>Presentazione standard di PowerPoint</vt:lpstr>
      <vt:lpstr>LA PIZZA!!! </vt:lpstr>
      <vt:lpstr>Presentazione standard di PowerPoint</vt:lpstr>
      <vt:lpstr>CHE FATICA LA LETTURA!!!</vt:lpstr>
      <vt:lpstr>IN BIBLIOTECA</vt:lpstr>
      <vt:lpstr>CARNEVALE IN CODING… momenti lieti</vt:lpstr>
      <vt:lpstr>Le avventure continuano… alla fattoria</vt:lpstr>
      <vt:lpstr>…alla Città dei Ragazzi…</vt:lpstr>
      <vt:lpstr>… a Sibaciok</vt:lpstr>
      <vt:lpstr>ECCOCI IN TERZA…</vt:lpstr>
      <vt:lpstr>Presentazione standard di PowerPoint</vt:lpstr>
      <vt:lpstr>Momenti felici…</vt:lpstr>
      <vt:lpstr>Momenti difficili…</vt:lpstr>
      <vt:lpstr>Presentazione standard di PowerPoint</vt:lpstr>
      <vt:lpstr>Inizia la DAD…</vt:lpstr>
      <vt:lpstr>Presentazione standard di PowerPoint</vt:lpstr>
      <vt:lpstr>LA DAD…è stata dura, faticosa, niente facile…</vt:lpstr>
      <vt:lpstr>Presentazione standard di PowerPoint</vt:lpstr>
      <vt:lpstr>Presentazione standard di PowerPoint</vt:lpstr>
      <vt:lpstr>…ma il tempo passa e… siamo in quarta…</vt:lpstr>
      <vt:lpstr>L’emergenza covid continua</vt:lpstr>
      <vt:lpstr>Finalmente in quinta…</vt:lpstr>
      <vt:lpstr>Presentazione standard di PowerPoint</vt:lpstr>
      <vt:lpstr>Presentazione standard di PowerPoint</vt:lpstr>
      <vt:lpstr>Presentazione standard di PowerPoint</vt:lpstr>
      <vt:lpstr>PROVE RECITA</vt:lpstr>
      <vt:lpstr>Presentazione standard di PowerPoint</vt:lpstr>
      <vt:lpstr>VERSO LA SCUOLA SECONDARIA</vt:lpstr>
      <vt:lpstr>Il nostro augurio per il vostro futuro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57</cp:revision>
  <dcterms:created xsi:type="dcterms:W3CDTF">2022-05-21T04:01:36Z</dcterms:created>
  <dcterms:modified xsi:type="dcterms:W3CDTF">2022-06-11T05:42:05Z</dcterms:modified>
</cp:coreProperties>
</file>